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sldIdLst>
    <p:sldId id="256" r:id="rId5"/>
    <p:sldId id="257" r:id="rId6"/>
    <p:sldId id="292" r:id="rId7"/>
    <p:sldId id="288" r:id="rId8"/>
    <p:sldId id="284" r:id="rId9"/>
    <p:sldId id="289" r:id="rId10"/>
    <p:sldId id="290" r:id="rId11"/>
    <p:sldId id="258" r:id="rId12"/>
    <p:sldId id="291" r:id="rId13"/>
    <p:sldId id="259" r:id="rId14"/>
    <p:sldId id="260" r:id="rId15"/>
    <p:sldId id="261" r:id="rId16"/>
    <p:sldId id="262" r:id="rId17"/>
    <p:sldId id="270" r:id="rId18"/>
    <p:sldId id="293" r:id="rId19"/>
    <p:sldId id="295" r:id="rId20"/>
    <p:sldId id="271" r:id="rId21"/>
    <p:sldId id="272" r:id="rId22"/>
    <p:sldId id="277" r:id="rId23"/>
    <p:sldId id="273" r:id="rId24"/>
    <p:sldId id="274" r:id="rId25"/>
    <p:sldId id="275" r:id="rId26"/>
    <p:sldId id="276" r:id="rId27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60"/>
  </p:normalViewPr>
  <p:slideViewPr>
    <p:cSldViewPr>
      <p:cViewPr varScale="1">
        <p:scale>
          <a:sx n="108" d="100"/>
          <a:sy n="108" d="100"/>
        </p:scale>
        <p:origin x="750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5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info@olympic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.docx"/><Relationship Id="rId4" Type="http://schemas.openxmlformats.org/officeDocument/2006/relationships/hyperlink" Target="mailto:olymp@fcpsr.ru" TargetMode="External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hyperlink" Target="mailto:olymp@fcpsr.ru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 дополнительного образования со специальным наименованием «спортивная школа» условиям использования в своем наименовании слов «олимпийский», «паралимпийский» и «</a:t>
            </a:r>
            <a:r>
              <a:rPr lang="ru-RU" altLang="ru-RU" sz="2400" b="1" dirty="0" err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435" y="3902075"/>
            <a:ext cx="9000604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Минспорта России от 17 сентября 2025 г. № 732 «Об утверждении порядка использования организациями дополнительного образования со специальным наименованием «спортивная школа» в своих наименованиях слов «олимпийский», «паралимпийский», «сурдлимпийский» или образованных на их основе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FC07A-8CD1-4D04-9327-EA9A1D175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4" y="684279"/>
            <a:ext cx="2344233" cy="8126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1700808"/>
            <a:ext cx="11522075" cy="477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1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 федерального статистического наблюдения по формам № 3-АФК («паралимпийский»,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Позиция «Олимпийского комитета России», «Паралимпийского комитета России» или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610" y="2239565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8" y="2131615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5556435-6366-4A17-B41E-B11B746D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203" y="2150345"/>
            <a:ext cx="6697884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 учреждения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ОКР, ПКР или СКР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3-АФК или 5-ФК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3152BC6F-7748-495A-8852-7F0762238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140968"/>
            <a:ext cx="4173017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 могут быть как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.xlsx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.sig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подпись;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или уже выданной соответствующим Комитетом позиции, или скриншота об отправке в комитет.</a:t>
            </a:r>
          </a:p>
          <a:p>
            <a:pPr>
              <a:buClrTx/>
              <a:defRPr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518D90C-041A-4525-88D1-E0F382D15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754" y="2301068"/>
            <a:ext cx="6121400" cy="27721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  <a:p>
            <a:pPr marL="330200" algn="ctr" eaLnBrk="1" hangingPunct="1">
              <a:buSzPct val="100000"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30200" algn="ctr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Должно быть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(или)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сурдлимпийский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330200" eaLnBrk="1" hangingPunct="1">
              <a:buSzPct val="100000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941F0D8-0914-4110-8A18-3B01FF8E3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731126"/>
              </p:ext>
            </p:extLst>
          </p:nvPr>
        </p:nvGraphicFramePr>
        <p:xfrm>
          <a:off x="768202" y="692696"/>
          <a:ext cx="4680520" cy="598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Document" r:id="rId5" imgW="5938880" imgH="8980821" progId="Word.Document.12">
                  <p:embed/>
                </p:oleObj>
              </mc:Choice>
              <mc:Fallback>
                <p:oleObj name="Document" r:id="rId5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202" y="692696"/>
                        <a:ext cx="4680520" cy="5988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190570A-0602-41D7-8A1D-3E9467861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152"/>
              </p:ext>
            </p:extLst>
          </p:nvPr>
        </p:nvGraphicFramePr>
        <p:xfrm>
          <a:off x="480170" y="789403"/>
          <a:ext cx="4464496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Document" r:id="rId4" imgW="5938880" imgH="9290193" progId="Word.Document.12">
                  <p:embed/>
                </p:oleObj>
              </mc:Choice>
              <mc:Fallback>
                <p:oleObj name="Document" r:id="rId4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170" y="789403"/>
                        <a:ext cx="4464496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73" y="934826"/>
            <a:ext cx="77134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0F5F7D-0426-4C4F-8B95-6CA13430B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6" y="2060848"/>
            <a:ext cx="7434175" cy="33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71" y="1556792"/>
            <a:ext cx="11474845" cy="55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marL="457200" indent="-457200" eaLnBrk="1" hangingPunct="1">
              <a:buSzPct val="100000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о зачислении в организацию спортсменов;</a:t>
            </a:r>
          </a:p>
          <a:p>
            <a:pPr marL="457200" indent="-457200" eaLnBrk="1" hangingPunct="1">
              <a:buSzPct val="100000"/>
              <a:buAutoNum type="arabicPeriod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распорядительных актов спортивной школы о приеме на обучение по дополнительной образовательной программе спортивной подготовки и копии распорядительных актов о сроках зачисления и переводе на этапы спортивной подготовки в организации, представляемых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957" y="4032512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211" y="2937931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01" y="2603763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66" y="1838788"/>
            <a:ext cx="871296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2790717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696" y="2937932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A748E1C7-F18F-4C21-A070-49ACF44F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224" y="2542128"/>
            <a:ext cx="5397112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приказов о зачислении и переводе на этапы спортивной подготовки</a:t>
            </a:r>
          </a:p>
          <a:p>
            <a:pPr marL="285750" indent="-285750">
              <a:buClrTx/>
              <a:buFontTx/>
              <a:buChar char="-"/>
              <a:defRPr/>
            </a:pPr>
            <a:endParaRPr lang="ru-RU" alt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36A0384-315D-40B1-99A9-934FBD4B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578" y="4801627"/>
            <a:ext cx="3850697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приказов о зачислении и переводе на этапы спортивной подготовки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 за последние 4 года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4" y="3670573"/>
            <a:ext cx="114681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836712"/>
            <a:ext cx="11029950" cy="6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 (может быть почта ответственного за направление исполнителя)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542" y="2650447"/>
            <a:ext cx="5373687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8" y="4301273"/>
            <a:ext cx="597693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8" y="2139210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78655" y="2153263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94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Каланча Михаил Александрович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550-94-74 (доб. 524)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696"/>
            <a:ext cx="105140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08756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0B6372-7D97-4371-92E2-8351258C3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70" y="1700808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59D0A7A-A493-40E6-84E3-B7B5ECF30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811" y="2087562"/>
            <a:ext cx="6697884" cy="472581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 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сроках зачисления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ОКР по позиции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5-ФК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спортивной подготовки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налоговой службы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в ОКР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звания/разряды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(М.А. Каланча)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784CA-5EE2-4ABF-8DAB-6DAC0B769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16" y="1837749"/>
            <a:ext cx="3689309" cy="49383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027FC5-2370-4343-8290-909BD6E83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499" y="1837749"/>
            <a:ext cx="3423008" cy="49411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ООО ПКР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(М.А. Каланча)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ПКР,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E58AF4E-467F-494B-9D22-92F2C6189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6672"/>
              </p:ext>
            </p:extLst>
          </p:nvPr>
        </p:nvGraphicFramePr>
        <p:xfrm>
          <a:off x="552178" y="1970113"/>
          <a:ext cx="3277191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Document" r:id="rId5" imgW="6634587" imgH="9506898" progId="Word.Document.12">
                  <p:embed/>
                </p:oleObj>
              </mc:Choice>
              <mc:Fallback>
                <p:oleObj name="Document" r:id="rId5" imgW="6634587" imgH="9506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178" y="1970113"/>
                        <a:ext cx="3277191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9B640F2A-CD58-4C34-97C8-0B23C2C3C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313836"/>
              </p:ext>
            </p:extLst>
          </p:nvPr>
        </p:nvGraphicFramePr>
        <p:xfrm>
          <a:off x="8257034" y="1916832"/>
          <a:ext cx="3202023" cy="4517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7" imgW="6274316" imgH="8852096" progId="Word.Document.12">
                  <p:embed/>
                </p:oleObj>
              </mc:Choice>
              <mc:Fallback>
                <p:oleObj name="Document" r:id="rId7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57034" y="1916832"/>
                        <a:ext cx="3202023" cy="4517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4780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ФГБУ ФЦПСР (М.А. Каланча)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СКР, прикладывает скриншот отправки в Папку 1 для ФГБУ ФЦПСР.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6D98B877-73E9-4C9D-B56B-68EFEC3B6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94416"/>
              </p:ext>
            </p:extLst>
          </p:nvPr>
        </p:nvGraphicFramePr>
        <p:xfrm>
          <a:off x="677218" y="1916832"/>
          <a:ext cx="3316932" cy="505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Document" r:id="rId6" imgW="6478385" imgH="9871800" progId="Word.Document.12">
                  <p:embed/>
                </p:oleObj>
              </mc:Choice>
              <mc:Fallback>
                <p:oleObj name="Document" r:id="rId6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7218" y="1916832"/>
                        <a:ext cx="3316932" cy="505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1246379E-DAFA-456B-B7D7-78C6BAE7C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96137"/>
              </p:ext>
            </p:extLst>
          </p:nvPr>
        </p:nvGraphicFramePr>
        <p:xfrm>
          <a:off x="8133273" y="1989138"/>
          <a:ext cx="3200047" cy="473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Document" r:id="rId8" imgW="6118115" imgH="9058705" progId="Word.Document.12">
                  <p:embed/>
                </p:oleObj>
              </mc:Choice>
              <mc:Fallback>
                <p:oleObj name="Document" r:id="rId8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33273" y="1989138"/>
                        <a:ext cx="3200047" cy="4738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692696"/>
            <a:ext cx="110299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 условиям использования в своем наименовании слов «олимпийский», «паралимпийский» 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408162" y="2132856"/>
            <a:ext cx="11674475" cy="37394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Спортивная школа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11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11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11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11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на момент подачи заявки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распорядительных актов о приеме на обучение (не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11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протоколов официальных спортивных соревнований п. 2 – 6 (п. 11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13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России»;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 (п. 12 Порядка)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12868</TotalTime>
  <Words>1853</Words>
  <Application>Microsoft Office PowerPoint</Application>
  <PresentationFormat>Произвольный</PresentationFormat>
  <Paragraphs>242</Paragraphs>
  <Slides>23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Microsoft YaHei</vt:lpstr>
      <vt:lpstr>Arial</vt:lpstr>
      <vt:lpstr>Calibri</vt:lpstr>
      <vt:lpstr>Calibri Light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Каланча Михаил Александрович</cp:lastModifiedBy>
  <cp:revision>469</cp:revision>
  <cp:lastPrinted>2021-10-20T07:44:18Z</cp:lastPrinted>
  <dcterms:created xsi:type="dcterms:W3CDTF">2017-05-16T05:33:36Z</dcterms:created>
  <dcterms:modified xsi:type="dcterms:W3CDTF">2025-11-12T06:54:52Z</dcterms:modified>
</cp:coreProperties>
</file>